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59" r:id="rId7"/>
    <p:sldId id="261" r:id="rId8"/>
    <p:sldId id="262" r:id="rId9"/>
    <p:sldId id="267" r:id="rId10"/>
    <p:sldId id="269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7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4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9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8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2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1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8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4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7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08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1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0BBC-42F7-F048-9222-65F095220B9D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E8EC3-4B3D-7340-89CD-46223E2E1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9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Friday Fun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6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 your Measurements/ data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44017"/>
              </p:ext>
            </p:extLst>
          </p:nvPr>
        </p:nvGraphicFramePr>
        <p:xfrm>
          <a:off x="628315" y="1818106"/>
          <a:ext cx="7457354" cy="394981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18069"/>
                <a:gridCol w="1147857"/>
                <a:gridCol w="1147857"/>
                <a:gridCol w="1147857"/>
                <a:gridCol w="1147857"/>
                <a:gridCol w="1147857"/>
              </a:tblGrid>
              <a:tr h="560433">
                <a:tc>
                  <a:txBody>
                    <a:bodyPr/>
                    <a:lstStyle/>
                    <a:p>
                      <a:r>
                        <a:rPr lang="en-US" dirty="0" smtClean="0"/>
                        <a:t>Factors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432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Wing Length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Body Length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Body width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Paper clips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Folded</a:t>
                      </a:r>
                      <a:r>
                        <a:rPr lang="en-US" baseline="0" dirty="0" smtClean="0"/>
                        <a:t> wings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Taped body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07">
                <a:tc>
                  <a:txBody>
                    <a:bodyPr/>
                    <a:lstStyle/>
                    <a:p>
                      <a:r>
                        <a:rPr lang="en-US" dirty="0" smtClean="0"/>
                        <a:t>Taped wings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245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 smtClean="0"/>
              <a:t>Data for test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908427"/>
              </p:ext>
            </p:extLst>
          </p:nvPr>
        </p:nvGraphicFramePr>
        <p:xfrm>
          <a:off x="457198" y="1600199"/>
          <a:ext cx="8339222" cy="48567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6170"/>
                <a:gridCol w="1460478"/>
                <a:gridCol w="1205638"/>
                <a:gridCol w="1435929"/>
                <a:gridCol w="1286917"/>
                <a:gridCol w="2124090"/>
              </a:tblGrid>
              <a:tr h="993191"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height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spins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Direction of spins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- 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1 -</a:t>
                      </a:r>
                      <a:r>
                        <a:rPr lang="en-US" baseline="0" dirty="0" smtClean="0"/>
                        <a:t> 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1 -</a:t>
                      </a:r>
                      <a:r>
                        <a:rPr lang="en-US" baseline="0" dirty="0" smtClean="0"/>
                        <a:t> 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2 - 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2 - 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2 - 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3 - 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3 - 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429284">
                <a:tc>
                  <a:txBody>
                    <a:bodyPr/>
                    <a:lstStyle/>
                    <a:p>
                      <a:r>
                        <a:rPr lang="en-US" dirty="0" smtClean="0"/>
                        <a:t>3 - 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28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and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claim is: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Our evidence is: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Our conclusion is: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38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task: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3474"/>
            <a:ext cx="8229600" cy="5227052"/>
          </a:xfrm>
        </p:spPr>
        <p:txBody>
          <a:bodyPr>
            <a:normAutofit/>
          </a:bodyPr>
          <a:lstStyle/>
          <a:p>
            <a:pPr lvl="1"/>
            <a:r>
              <a:rPr lang="en-US" sz="3200" dirty="0" smtClean="0"/>
              <a:t>Write a 1 sentence answer to </a:t>
            </a:r>
            <a:r>
              <a:rPr lang="en-US" sz="3200" b="1" dirty="0" smtClean="0"/>
              <a:t>each question </a:t>
            </a:r>
            <a:endParaRPr lang="en-US" sz="3200" b="1" dirty="0"/>
          </a:p>
          <a:p>
            <a:pPr lvl="2"/>
            <a:r>
              <a:rPr lang="en-US" sz="3200" dirty="0" smtClean="0"/>
              <a:t>What is a testable question?</a:t>
            </a:r>
          </a:p>
          <a:p>
            <a:pPr lvl="2"/>
            <a:r>
              <a:rPr lang="en-US" sz="3200" dirty="0" smtClean="0"/>
              <a:t>What </a:t>
            </a:r>
            <a:r>
              <a:rPr lang="en-US" sz="3200" dirty="0" smtClean="0"/>
              <a:t>is a variable</a:t>
            </a:r>
            <a:r>
              <a:rPr lang="en-US" sz="3200" dirty="0" smtClean="0"/>
              <a:t>?</a:t>
            </a:r>
          </a:p>
          <a:p>
            <a:pPr lvl="2"/>
            <a:r>
              <a:rPr lang="en-US" sz="3200" dirty="0" smtClean="0"/>
              <a:t>What is a dependent variable?</a:t>
            </a:r>
          </a:p>
          <a:p>
            <a:pPr lvl="2"/>
            <a:r>
              <a:rPr lang="en-US" sz="3200" dirty="0" smtClean="0"/>
              <a:t>What is an independent variable?</a:t>
            </a:r>
            <a:endParaRPr lang="en-US" sz="3200" dirty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Compare and contrast your response with classmates; if their explanation brings about new thinking or learning for you, revise your answer. 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1789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</a:t>
            </a:r>
            <a:r>
              <a:rPr lang="en-US" dirty="0" smtClean="0"/>
              <a:t>will have </a:t>
            </a:r>
          </a:p>
          <a:p>
            <a:pPr lvl="1"/>
            <a:r>
              <a:rPr lang="en-US" dirty="0" smtClean="0"/>
              <a:t>one recorder (to fill in the test data table)</a:t>
            </a:r>
          </a:p>
          <a:p>
            <a:pPr lvl="1"/>
            <a:r>
              <a:rPr lang="en-US" dirty="0" smtClean="0"/>
              <a:t>One timer</a:t>
            </a:r>
          </a:p>
          <a:p>
            <a:pPr lvl="1"/>
            <a:r>
              <a:rPr lang="en-US" dirty="0" smtClean="0"/>
              <a:t>One helicopter dropper </a:t>
            </a:r>
            <a:r>
              <a:rPr lang="en-US" dirty="0" smtClean="0"/>
              <a:t>(who also notes the direction)</a:t>
            </a:r>
            <a:endParaRPr lang="en-US" dirty="0" smtClean="0"/>
          </a:p>
          <a:p>
            <a:pPr lvl="1"/>
            <a:r>
              <a:rPr lang="en-US" dirty="0" smtClean="0"/>
              <a:t>One </a:t>
            </a:r>
            <a:r>
              <a:rPr lang="en-US" dirty="0" smtClean="0"/>
              <a:t>spin counter</a:t>
            </a:r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Your will be required to keep notes</a:t>
            </a:r>
          </a:p>
          <a:p>
            <a:r>
              <a:rPr lang="en-US" dirty="0" smtClean="0"/>
              <a:t>You will turn in your data tables</a:t>
            </a:r>
          </a:p>
          <a:p>
            <a:r>
              <a:rPr lang="en-US" dirty="0" smtClean="0"/>
              <a:t>You will be evaluated on your participation and use of class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18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Helicopter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583"/>
            <a:ext cx="4863432" cy="532341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Look at the example</a:t>
            </a:r>
          </a:p>
          <a:p>
            <a:r>
              <a:rPr lang="en-US" dirty="0" smtClean="0"/>
              <a:t>Get an index card from the teacher</a:t>
            </a:r>
            <a:endParaRPr lang="en-US" dirty="0" smtClean="0"/>
          </a:p>
          <a:p>
            <a:r>
              <a:rPr lang="en-US" dirty="0" smtClean="0"/>
              <a:t>Cut out ONE </a:t>
            </a:r>
            <a:r>
              <a:rPr lang="en-US" dirty="0" smtClean="0"/>
              <a:t>helicopter using the template shown here </a:t>
            </a:r>
            <a:r>
              <a:rPr lang="en-US" dirty="0" smtClean="0">
                <a:sym typeface="Wingdings"/>
              </a:rPr>
              <a:t> </a:t>
            </a:r>
            <a:endParaRPr lang="en-US" dirty="0" smtClean="0"/>
          </a:p>
          <a:p>
            <a:r>
              <a:rPr lang="en-US" dirty="0" smtClean="0"/>
              <a:t>Fold the helicopter along the dotted lines</a:t>
            </a:r>
          </a:p>
          <a:p>
            <a:r>
              <a:rPr lang="en-US" dirty="0" smtClean="0"/>
              <a:t>Add tape as indicated by the X</a:t>
            </a:r>
          </a:p>
          <a:p>
            <a:r>
              <a:rPr lang="en-US" dirty="0" smtClean="0"/>
              <a:t>Add paperclips as instructed</a:t>
            </a:r>
          </a:p>
          <a:p>
            <a:r>
              <a:rPr lang="en-US" dirty="0" smtClean="0"/>
              <a:t>Examine your model</a:t>
            </a:r>
          </a:p>
          <a:p>
            <a:r>
              <a:rPr lang="en-US" dirty="0" smtClean="0"/>
              <a:t>Make detailed and accurate observations of your helicopter  (copy and complete the data table)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3-09-10 at 10.30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632" y="1244758"/>
            <a:ext cx="3680994" cy="577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3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Helicopter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 in the “drop zone”</a:t>
            </a:r>
          </a:p>
          <a:p>
            <a:r>
              <a:rPr lang="en-US" dirty="0" smtClean="0"/>
              <a:t>Measure the distance from the floor to your helicopter</a:t>
            </a:r>
          </a:p>
          <a:p>
            <a:r>
              <a:rPr lang="en-US" dirty="0" smtClean="0"/>
              <a:t>Record the measurement in your data table</a:t>
            </a:r>
          </a:p>
          <a:p>
            <a:endParaRPr lang="en-US" dirty="0"/>
          </a:p>
          <a:p>
            <a:r>
              <a:rPr lang="en-US" dirty="0" smtClean="0"/>
              <a:t>Drop your helicopter.</a:t>
            </a:r>
          </a:p>
          <a:p>
            <a:r>
              <a:rPr lang="en-US" dirty="0" smtClean="0"/>
              <a:t>Record the number of times it spins</a:t>
            </a:r>
          </a:p>
          <a:p>
            <a:r>
              <a:rPr lang="en-US" dirty="0" smtClean="0"/>
              <a:t>Record the direction it spins</a:t>
            </a:r>
          </a:p>
          <a:p>
            <a:r>
              <a:rPr lang="en-US" dirty="0" smtClean="0"/>
              <a:t>Record the time (seconds) it takes to drop</a:t>
            </a:r>
          </a:p>
          <a:p>
            <a:endParaRPr lang="en-US" dirty="0"/>
          </a:p>
          <a:p>
            <a:r>
              <a:rPr lang="en-US" dirty="0" smtClean="0"/>
              <a:t>Repeat </a:t>
            </a:r>
            <a:r>
              <a:rPr lang="en-US" dirty="0" smtClean="0"/>
              <a:t>3 times </a:t>
            </a:r>
          </a:p>
          <a:p>
            <a:pPr lvl="1"/>
            <a:r>
              <a:rPr lang="en-US" dirty="0" smtClean="0"/>
              <a:t>THIS IS YOUR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79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 your Measurements/ data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393546"/>
              </p:ext>
            </p:extLst>
          </p:nvPr>
        </p:nvGraphicFramePr>
        <p:xfrm>
          <a:off x="1422065" y="1837045"/>
          <a:ext cx="4486777" cy="412527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71681"/>
                <a:gridCol w="2715096"/>
              </a:tblGrid>
              <a:tr h="585329">
                <a:tc>
                  <a:txBody>
                    <a:bodyPr/>
                    <a:lstStyle/>
                    <a:p>
                      <a:r>
                        <a:rPr lang="en-US" dirty="0" smtClean="0"/>
                        <a:t>Factors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61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Index card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Wing Length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Body Length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Body width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clips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Folded</a:t>
                      </a:r>
                      <a:r>
                        <a:rPr lang="en-US" baseline="0" dirty="0" smtClean="0"/>
                        <a:t> wings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Taped body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40">
                <a:tc>
                  <a:txBody>
                    <a:bodyPr/>
                    <a:lstStyle/>
                    <a:p>
                      <a:r>
                        <a:rPr lang="en-US" dirty="0" smtClean="0"/>
                        <a:t>Taped wings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92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 smtClean="0"/>
              <a:t>Data for test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129972"/>
              </p:ext>
            </p:extLst>
          </p:nvPr>
        </p:nvGraphicFramePr>
        <p:xfrm>
          <a:off x="457200" y="1600199"/>
          <a:ext cx="8229600" cy="343244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759883"/>
                <a:gridCol w="1496706"/>
                <a:gridCol w="1189790"/>
                <a:gridCol w="1417053"/>
                <a:gridCol w="1270000"/>
                <a:gridCol w="2096168"/>
              </a:tblGrid>
              <a:tr h="846222"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height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spins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Direction of spins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/>
                </a:tc>
              </a:tr>
              <a:tr h="64655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655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655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6555">
                <a:tc>
                  <a:txBody>
                    <a:bodyPr/>
                    <a:lstStyle/>
                    <a:p>
                      <a:r>
                        <a:rPr lang="en-US" dirty="0" smtClean="0"/>
                        <a:t>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053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Helicopter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Review your test results and your factors</a:t>
            </a:r>
          </a:p>
          <a:p>
            <a:r>
              <a:rPr lang="en-US" sz="2800" dirty="0" smtClean="0"/>
              <a:t>SELECT A GOAL (time, spins, direction</a:t>
            </a:r>
            <a:r>
              <a:rPr lang="en-US" sz="2800" dirty="0" smtClean="0"/>
              <a:t>) and write a </a:t>
            </a:r>
            <a:r>
              <a:rPr lang="en-US" sz="2800" b="1" dirty="0" smtClean="0"/>
              <a:t>hypothesis </a:t>
            </a:r>
            <a:r>
              <a:rPr lang="en-US" sz="2800" dirty="0" smtClean="0"/>
              <a:t>for your goal </a:t>
            </a:r>
          </a:p>
          <a:p>
            <a:r>
              <a:rPr lang="en-US" sz="2800" dirty="0" smtClean="0"/>
              <a:t>Select </a:t>
            </a:r>
            <a:r>
              <a:rPr lang="en-US" sz="2800" dirty="0" smtClean="0"/>
              <a:t>1 (and only one!) variable to </a:t>
            </a:r>
            <a:r>
              <a:rPr lang="en-US" sz="2800" dirty="0" smtClean="0"/>
              <a:t>change </a:t>
            </a:r>
          </a:p>
          <a:p>
            <a:r>
              <a:rPr lang="en-US" sz="2800" dirty="0" smtClean="0"/>
              <a:t>Change </a:t>
            </a:r>
            <a:r>
              <a:rPr lang="en-US" sz="2800" dirty="0" smtClean="0"/>
              <a:t>the variable  (record </a:t>
            </a:r>
            <a:r>
              <a:rPr lang="en-US" sz="2800" dirty="0" smtClean="0"/>
              <a:t>your new measurements </a:t>
            </a:r>
            <a:r>
              <a:rPr lang="en-US" sz="2800" dirty="0" smtClean="0"/>
              <a:t>in your data table)</a:t>
            </a:r>
          </a:p>
          <a:p>
            <a:r>
              <a:rPr lang="en-US" sz="2800" dirty="0" smtClean="0"/>
              <a:t>Conduct your </a:t>
            </a:r>
            <a:r>
              <a:rPr lang="en-US" sz="2800" dirty="0" smtClean="0"/>
              <a:t>experiment and </a:t>
            </a:r>
            <a:r>
              <a:rPr lang="en-US" sz="2800" dirty="0" smtClean="0"/>
              <a:t>collect your data (record in data table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smtClean="0"/>
              <a:t>Make sure you run 3 tests for every one change you make!</a:t>
            </a:r>
            <a:endParaRPr lang="en-US" sz="24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58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hypothesis is (if, then, because): </a:t>
            </a:r>
          </a:p>
          <a:p>
            <a:endParaRPr lang="en-US" dirty="0"/>
          </a:p>
          <a:p>
            <a:r>
              <a:rPr lang="en-US" dirty="0" smtClean="0"/>
              <a:t>Our independent variable is (what will you change):</a:t>
            </a:r>
          </a:p>
          <a:p>
            <a:endParaRPr lang="en-US" dirty="0"/>
          </a:p>
          <a:p>
            <a:r>
              <a:rPr lang="en-US" dirty="0" smtClean="0"/>
              <a:t>Our dependent variables are (what will you measure):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05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482</Words>
  <Application>Microsoft Macintosh PowerPoint</Application>
  <PresentationFormat>On-screen Show 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Friday Fun Challenge</vt:lpstr>
      <vt:lpstr>Bell task:</vt:lpstr>
      <vt:lpstr>Getting Started</vt:lpstr>
      <vt:lpstr>Helicopter Challenge</vt:lpstr>
      <vt:lpstr>Helicopter Challenge</vt:lpstr>
      <vt:lpstr>Record  your Measurements/ data</vt:lpstr>
      <vt:lpstr>Test Data for test 1</vt:lpstr>
      <vt:lpstr>Helicopter Challenge</vt:lpstr>
      <vt:lpstr>PowerPoint Presentation</vt:lpstr>
      <vt:lpstr>Record  your Measurements/ data</vt:lpstr>
      <vt:lpstr>Test Data for test 2</vt:lpstr>
      <vt:lpstr>Analysis and conclusion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Friday Fun Challenge</dc:title>
  <dc:creator>User</dc:creator>
  <cp:lastModifiedBy>User</cp:lastModifiedBy>
  <cp:revision>5</cp:revision>
  <dcterms:created xsi:type="dcterms:W3CDTF">2014-01-03T13:25:48Z</dcterms:created>
  <dcterms:modified xsi:type="dcterms:W3CDTF">2014-01-03T15:28:40Z</dcterms:modified>
</cp:coreProperties>
</file>